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4" r:id="rId8"/>
    <p:sldId id="265" r:id="rId9"/>
    <p:sldId id="267" r:id="rId10"/>
    <p:sldId id="266" r:id="rId11"/>
    <p:sldId id="268" r:id="rId12"/>
    <p:sldId id="269" r:id="rId13"/>
    <p:sldId id="270" r:id="rId14"/>
    <p:sldId id="271" r:id="rId15"/>
    <p:sldId id="272" r:id="rId16"/>
    <p:sldId id="273" r:id="rId17"/>
    <p:sldId id="260" r:id="rId18"/>
    <p:sldId id="274" r:id="rId19"/>
    <p:sldId id="275" r:id="rId20"/>
    <p:sldId id="276" r:id="rId21"/>
    <p:sldId id="261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1.png>
</file>

<file path=ppt/media/image5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860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38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90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03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50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012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1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38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5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269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4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3ACBF-1B27-4B25-895F-70182A40945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33AC1-C2C5-4879-AE57-94C7A530BD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86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uNK8S19OSmA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Basics of Computer Animation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160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33" y="102688"/>
            <a:ext cx="8830590" cy="64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32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hysically based mode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365124"/>
            <a:ext cx="10421983" cy="6315865"/>
          </a:xfrm>
        </p:spPr>
      </p:pic>
    </p:spTree>
    <p:extLst>
      <p:ext uri="{BB962C8B-B14F-4D97-AF65-F5344CB8AC3E}">
        <p14:creationId xmlns:p14="http://schemas.microsoft.com/office/powerpoint/2010/main" val="357435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08573"/>
            <a:ext cx="10961147" cy="317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151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8453"/>
            <a:ext cx="8932817" cy="639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5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8697867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32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45" y="204328"/>
            <a:ext cx="881649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74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78" y="182880"/>
            <a:ext cx="9340533" cy="667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908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Facial motion capture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4069" y="1786436"/>
            <a:ext cx="10515600" cy="1544592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https://www.youtube.com/watch?v=uNK8S19OSmA</a:t>
            </a:r>
            <a:endParaRPr lang="en-US" dirty="0"/>
          </a:p>
          <a:p>
            <a:r>
              <a:rPr lang="en-US" dirty="0" err="1"/>
              <a:t>markerless</a:t>
            </a:r>
            <a:r>
              <a:rPr lang="en-US" dirty="0"/>
              <a:t> facial motion capture </a:t>
            </a:r>
          </a:p>
          <a:p>
            <a:r>
              <a:rPr lang="en-US" dirty="0"/>
              <a:t>https://www.youtube.com/watch?v=24qUFDdZAG8</a:t>
            </a:r>
          </a:p>
        </p:txBody>
      </p:sp>
    </p:spTree>
    <p:extLst>
      <p:ext uri="{BB962C8B-B14F-4D97-AF65-F5344CB8AC3E}">
        <p14:creationId xmlns:p14="http://schemas.microsoft.com/office/powerpoint/2010/main" val="451162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82" y="308162"/>
            <a:ext cx="8995284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5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167" y="200202"/>
            <a:ext cx="8727318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660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38998"/>
            <a:ext cx="11129318" cy="41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5617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0372"/>
            <a:ext cx="8709877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19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Skinning mesh animations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https://www.youtube.com/watch?v=pvntRFQQTM4</a:t>
            </a:r>
          </a:p>
        </p:txBody>
      </p:sp>
    </p:spTree>
    <p:extLst>
      <p:ext uri="{BB962C8B-B14F-4D97-AF65-F5344CB8AC3E}">
        <p14:creationId xmlns:p14="http://schemas.microsoft.com/office/powerpoint/2010/main" val="2443935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717" y="365125"/>
            <a:ext cx="929219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00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4"/>
            <a:ext cx="9272451" cy="624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228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648" y="103928"/>
            <a:ext cx="9907889" cy="668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86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1" y="430575"/>
            <a:ext cx="6176554" cy="88270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5807857"/>
            <a:ext cx="10515600" cy="893389"/>
          </a:xfrm>
        </p:spPr>
        <p:txBody>
          <a:bodyPr>
            <a:normAutofit/>
          </a:bodyPr>
          <a:lstStyle/>
          <a:p>
            <a:r>
              <a:rPr lang="en-US" sz="2000" dirty="0"/>
              <a:t>For full video</a:t>
            </a:r>
          </a:p>
          <a:p>
            <a:r>
              <a:rPr lang="en-US" sz="2000" dirty="0"/>
              <a:t>https://https://www.youtube.com/watch?v=uDqjIdI4bF4</a:t>
            </a:r>
          </a:p>
        </p:txBody>
      </p:sp>
      <p:pic>
        <p:nvPicPr>
          <p:cNvPr id="5" name="squash_strec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7326" y="1313275"/>
            <a:ext cx="7990366" cy="449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45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24803"/>
            <a:ext cx="8540931" cy="620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464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336" y="158665"/>
            <a:ext cx="9491130" cy="655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446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43" y="150844"/>
            <a:ext cx="8068067" cy="627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639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ifelike Fluid Simulations">
            <a:hlinkClick r:id="" action="ppaction://media"/>
            <a:extLst>
              <a:ext uri="{FF2B5EF4-FFF2-40B4-BE49-F238E27FC236}">
                <a16:creationId xmlns:a16="http://schemas.microsoft.com/office/drawing/2014/main" id="{AAA2366E-74EE-4D57-B38E-65EFF2CA72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2070" y="720407"/>
            <a:ext cx="9630771" cy="5417185"/>
          </a:xfrm>
        </p:spPr>
      </p:pic>
    </p:spTree>
    <p:extLst>
      <p:ext uri="{BB962C8B-B14F-4D97-AF65-F5344CB8AC3E}">
        <p14:creationId xmlns:p14="http://schemas.microsoft.com/office/powerpoint/2010/main" val="165111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4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74</Words>
  <Application>Microsoft Office PowerPoint</Application>
  <PresentationFormat>Widescreen</PresentationFormat>
  <Paragraphs>9</Paragraphs>
  <Slides>22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Office Theme</vt:lpstr>
      <vt:lpstr>   Basics of Computer Animation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Facial motion capture</vt:lpstr>
      <vt:lpstr>PowerPoint Presentation</vt:lpstr>
      <vt:lpstr>PowerPoint Presentation</vt:lpstr>
      <vt:lpstr>PowerPoint Presentation</vt:lpstr>
      <vt:lpstr>Skinning mesh animations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bilkis</dc:creator>
  <cp:lastModifiedBy>User</cp:lastModifiedBy>
  <cp:revision>36</cp:revision>
  <dcterms:created xsi:type="dcterms:W3CDTF">2020-10-05T19:46:54Z</dcterms:created>
  <dcterms:modified xsi:type="dcterms:W3CDTF">2022-06-27T18:59:10Z</dcterms:modified>
</cp:coreProperties>
</file>

<file path=docProps/thumbnail.jpeg>
</file>